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</p:sldMasterIdLst>
  <p:sldIdLst>
    <p:sldId id="256" r:id="rId2"/>
    <p:sldId id="257" r:id="rId3"/>
    <p:sldId id="261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14E"/>
    <a:srgbClr val="083C3A"/>
    <a:srgbClr val="052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E9E-3FB0-964E-8C90-30FE2BE07A07}" type="datetimeFigureOut">
              <a:rPr lang="hr-HR" smtClean="0"/>
              <a:t>26.12.2023.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7EB2-E222-A743-92E2-2D603B6BB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38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E9E-3FB0-964E-8C90-30FE2BE07A07}" type="datetimeFigureOut">
              <a:rPr lang="hr-HR" smtClean="0"/>
              <a:t>26.12.2023.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7EB2-E222-A743-92E2-2D603B6BB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131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E9E-3FB0-964E-8C90-30FE2BE07A07}" type="datetimeFigureOut">
              <a:rPr lang="hr-HR" smtClean="0"/>
              <a:t>26.12.2023.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7EB2-E222-A743-92E2-2D603B6BB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926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E9E-3FB0-964E-8C90-30FE2BE07A07}" type="datetimeFigureOut">
              <a:rPr lang="hr-HR" smtClean="0"/>
              <a:t>26.12.2023.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7EB2-E222-A743-92E2-2D603B6BB08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9600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E9E-3FB0-964E-8C90-30FE2BE07A07}" type="datetimeFigureOut">
              <a:rPr lang="hr-HR" smtClean="0"/>
              <a:t>26.12.2023.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7EB2-E222-A743-92E2-2D603B6BB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36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E9E-3FB0-964E-8C90-30FE2BE07A07}" type="datetimeFigureOut">
              <a:rPr lang="hr-HR" smtClean="0"/>
              <a:t>26.12.2023.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7EB2-E222-A743-92E2-2D603B6BB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7806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E9E-3FB0-964E-8C90-30FE2BE07A07}" type="datetimeFigureOut">
              <a:rPr lang="hr-HR" smtClean="0"/>
              <a:t>26.12.2023.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7EB2-E222-A743-92E2-2D603B6BB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0075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E9E-3FB0-964E-8C90-30FE2BE07A07}" type="datetimeFigureOut">
              <a:rPr lang="hr-HR" smtClean="0"/>
              <a:t>26.12.2023.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7EB2-E222-A743-92E2-2D603B6BB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8755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E9E-3FB0-964E-8C90-30FE2BE07A07}" type="datetimeFigureOut">
              <a:rPr lang="hr-HR" smtClean="0"/>
              <a:t>26.12.2023.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7EB2-E222-A743-92E2-2D603B6BB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238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E9E-3FB0-964E-8C90-30FE2BE07A07}" type="datetimeFigureOut">
              <a:rPr lang="hr-HR" smtClean="0"/>
              <a:t>26.12.2023.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7EB2-E222-A743-92E2-2D603B6BB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13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E9E-3FB0-964E-8C90-30FE2BE07A07}" type="datetimeFigureOut">
              <a:rPr lang="hr-HR" smtClean="0"/>
              <a:t>26.12.2023.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7EB2-E222-A743-92E2-2D603B6BB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754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E9E-3FB0-964E-8C90-30FE2BE07A07}" type="datetimeFigureOut">
              <a:rPr lang="hr-HR" smtClean="0"/>
              <a:t>26.12.2023.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7EB2-E222-A743-92E2-2D603B6BB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027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E9E-3FB0-964E-8C90-30FE2BE07A07}" type="datetimeFigureOut">
              <a:rPr lang="hr-HR" smtClean="0"/>
              <a:t>26.12.2023.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7EB2-E222-A743-92E2-2D603B6BB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397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E9E-3FB0-964E-8C90-30FE2BE07A07}" type="datetimeFigureOut">
              <a:rPr lang="hr-HR" smtClean="0"/>
              <a:t>26.12.2023.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7EB2-E222-A743-92E2-2D603B6BB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366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E9E-3FB0-964E-8C90-30FE2BE07A07}" type="datetimeFigureOut">
              <a:rPr lang="hr-HR" smtClean="0"/>
              <a:t>26.12.2023.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7EB2-E222-A743-92E2-2D603B6BB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67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E9E-3FB0-964E-8C90-30FE2BE07A07}" type="datetimeFigureOut">
              <a:rPr lang="hr-HR" smtClean="0"/>
              <a:t>26.12.2023.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7EB2-E222-A743-92E2-2D603B6BB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298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E9E-3FB0-964E-8C90-30FE2BE07A07}" type="datetimeFigureOut">
              <a:rPr lang="hr-HR" smtClean="0"/>
              <a:t>26.12.2023.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7EB2-E222-A743-92E2-2D603B6BB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69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CE9E-3FB0-964E-8C90-30FE2BE07A07}" type="datetimeFigureOut">
              <a:rPr lang="hr-HR" smtClean="0"/>
              <a:t>26.12.2023.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7EB2-E222-A743-92E2-2D603B6BB08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967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advertisement with a building and a river&#10;&#10;Description automatically generated with medium confidence">
            <a:extLst>
              <a:ext uri="{FF2B5EF4-FFF2-40B4-BE49-F238E27FC236}">
                <a16:creationId xmlns:a16="http://schemas.microsoft.com/office/drawing/2014/main" id="{D33E8614-8D26-C3EE-9E0B-71874F8D6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9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52D2C"/>
            </a:gs>
            <a:gs pos="100000">
              <a:srgbClr val="0B514E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960B323E-F740-E837-602D-9F647527C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045" y="286604"/>
            <a:ext cx="1807280" cy="13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5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52D2C"/>
            </a:gs>
            <a:gs pos="100000">
              <a:srgbClr val="0B514E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960B323E-F740-E837-602D-9F647527C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045" y="5240742"/>
            <a:ext cx="1807280" cy="13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0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black sign&#10;&#10;Description automatically generated">
            <a:extLst>
              <a:ext uri="{FF2B5EF4-FFF2-40B4-BE49-F238E27FC236}">
                <a16:creationId xmlns:a16="http://schemas.microsoft.com/office/drawing/2014/main" id="{FB570EB7-73C6-1E7E-D201-BDF538EB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536" y="344555"/>
            <a:ext cx="1820898" cy="133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1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black sign&#10;&#10;Description automatically generated">
            <a:extLst>
              <a:ext uri="{FF2B5EF4-FFF2-40B4-BE49-F238E27FC236}">
                <a16:creationId xmlns:a16="http://schemas.microsoft.com/office/drawing/2014/main" id="{FB570EB7-73C6-1E7E-D201-BDF538EB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536" y="5216806"/>
            <a:ext cx="1820898" cy="133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56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Ivo Mađor</dc:creator>
  <cp:lastModifiedBy>Harun Hajro</cp:lastModifiedBy>
  <cp:revision>2</cp:revision>
  <dcterms:created xsi:type="dcterms:W3CDTF">2022-09-05T13:59:52Z</dcterms:created>
  <dcterms:modified xsi:type="dcterms:W3CDTF">2023-12-26T14:31:30Z</dcterms:modified>
</cp:coreProperties>
</file>